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ton, Madison Bliss" initials="MMB" lastIdx="2" clrIdx="0">
    <p:extLst>
      <p:ext uri="{19B8F6BF-5375-455C-9EA6-DF929625EA0E}">
        <p15:presenceInfo xmlns:p15="http://schemas.microsoft.com/office/powerpoint/2012/main" userId="Melton, Madison Blis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121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2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8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576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0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8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8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7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5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CFBD13-C3AB-4438-B0DF-722E0CAE37D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D18AF10-3F76-4415-A841-0C73B18A4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2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3355-411C-43E6-9EA1-BE41A3549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2529281"/>
            <a:ext cx="9803207" cy="899719"/>
          </a:xfrm>
        </p:spPr>
        <p:txBody>
          <a:bodyPr>
            <a:normAutofit/>
          </a:bodyPr>
          <a:lstStyle/>
          <a:p>
            <a:r>
              <a:rPr lang="en-US" sz="5500" dirty="0"/>
              <a:t>ITCS 6160/8160: Term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F00F8-BC98-4F6D-B2FD-75188D7DF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950150"/>
            <a:ext cx="9418320" cy="2193976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Group 13</a:t>
            </a:r>
          </a:p>
          <a:p>
            <a:r>
              <a:rPr lang="en-US" dirty="0"/>
              <a:t>Devashri Gadgil, </a:t>
            </a:r>
          </a:p>
          <a:p>
            <a:r>
              <a:rPr lang="en-US" dirty="0"/>
              <a:t>Ramakrishna Kolipaka, </a:t>
            </a:r>
          </a:p>
          <a:p>
            <a:r>
              <a:rPr lang="en-US" dirty="0"/>
              <a:t>Madison Melton, </a:t>
            </a:r>
          </a:p>
          <a:p>
            <a:r>
              <a:rPr lang="en-US" dirty="0"/>
              <a:t>Mohammed Puthiyottil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5F8821-D9BA-4389-94FF-8046B9803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9"/>
    </mc:Choice>
    <mc:Fallback xmlns="">
      <p:transition spd="slow" advTm="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28593"/>
            <a:ext cx="9692640" cy="853440"/>
          </a:xfrm>
        </p:spPr>
        <p:txBody>
          <a:bodyPr/>
          <a:lstStyle/>
          <a:p>
            <a:r>
              <a:rPr lang="en-US" dirty="0"/>
              <a:t>View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5" y="1203976"/>
            <a:ext cx="10807567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the total price of the orders by each customer over </a:t>
            </a:r>
            <a:r>
              <a:rPr lang="en-US" sz="2500"/>
              <a:t>all time</a:t>
            </a:r>
            <a:endParaRPr lang="en-US" sz="25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46945" y="2186010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View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46945" y="4267534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9947D-2AC1-43C1-B389-9D41C61D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209" y="4192955"/>
            <a:ext cx="2545154" cy="2559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CA640-035C-421B-A3BF-E3F8ED50A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955" y="2329096"/>
            <a:ext cx="5378813" cy="138312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9D9853-1F15-4C07-A0FB-3958D8CA7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7912" y="61429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48"/>
    </mc:Choice>
    <mc:Fallback xmlns="">
      <p:transition spd="slow" advTm="2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28593"/>
            <a:ext cx="9692640" cy="853440"/>
          </a:xfrm>
        </p:spPr>
        <p:txBody>
          <a:bodyPr/>
          <a:lstStyle/>
          <a:p>
            <a:r>
              <a:rPr lang="en-US" dirty="0"/>
              <a:t>View #2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5" y="1203976"/>
            <a:ext cx="10807567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the number of orders per customer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46945" y="2186010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View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46945" y="4267534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A5629-6345-4D31-A473-C00F693A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26" y="2736836"/>
            <a:ext cx="4994758" cy="1121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F5384-89A5-4935-A227-C2DB1A3B6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264" y="4494184"/>
            <a:ext cx="2525949" cy="2177060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E9D3F8-6169-468F-A4F7-B189936908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5380" y="61098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48"/>
    </mc:Choice>
    <mc:Fallback xmlns="">
      <p:transition spd="slow" advTm="2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03" y="253760"/>
            <a:ext cx="9692640" cy="853440"/>
          </a:xfrm>
        </p:spPr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05" y="1229065"/>
            <a:ext cx="10249837" cy="4399870"/>
          </a:xfrm>
        </p:spPr>
        <p:txBody>
          <a:bodyPr>
            <a:normAutofit/>
          </a:bodyPr>
          <a:lstStyle/>
          <a:p>
            <a:r>
              <a:rPr lang="en-US" sz="2400" dirty="0"/>
              <a:t>Two indexes are present in the payment table</a:t>
            </a:r>
          </a:p>
          <a:p>
            <a:pPr lvl="1"/>
            <a:r>
              <a:rPr lang="en-US" sz="2000" dirty="0" err="1"/>
              <a:t>order_id_idx</a:t>
            </a:r>
            <a:endParaRPr lang="en-US" sz="2000" dirty="0"/>
          </a:p>
          <a:p>
            <a:pPr lvl="1"/>
            <a:r>
              <a:rPr lang="en-US" sz="2000" dirty="0" err="1"/>
              <a:t>customer_id_idx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970AE-FE97-42AE-9303-3C98CAAA4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3" y="3329828"/>
            <a:ext cx="6530160" cy="831111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57409E-B79E-4790-8485-C5AB66159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1824" y="6102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4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48"/>
    </mc:Choice>
    <mc:Fallback xmlns="">
      <p:transition spd="slow" advTm="2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28593"/>
            <a:ext cx="9692640" cy="853440"/>
          </a:xfrm>
        </p:spPr>
        <p:txBody>
          <a:bodyPr/>
          <a:lstStyle/>
          <a:p>
            <a:r>
              <a:rPr lang="en-US" dirty="0"/>
              <a:t>Function #1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5" y="1203976"/>
            <a:ext cx="10807567" cy="1138171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Assigns a label to each </a:t>
            </a:r>
            <a:r>
              <a:rPr lang="en-US" sz="2500" dirty="0" err="1"/>
              <a:t>driver_id</a:t>
            </a:r>
            <a:r>
              <a:rPr lang="en-US" sz="2500" dirty="0"/>
              <a:t> based on their delivery rating. Label options are Bad, Below Average, Moderate, Good, Expert, based on the 1 to 5 rating system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46945" y="2471777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Function Call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46945" y="4267534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224FC-3745-4C5E-9C02-D2D94B83B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42" y="3148455"/>
            <a:ext cx="8644917" cy="56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AC998-7FE6-446E-9344-7B4DE9213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297" y="4515852"/>
            <a:ext cx="2953402" cy="2130109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87880A3-4652-497A-AAA9-A07259FA7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78936" y="61442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48"/>
    </mc:Choice>
    <mc:Fallback xmlns="">
      <p:transition spd="slow" advTm="2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6054-6F8F-4A52-88D1-B795CF2B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7BBA-635C-40BE-9610-75C97F03D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b="1" dirty="0"/>
              <a:t>Given</a:t>
            </a:r>
            <a:r>
              <a:rPr lang="en-US" sz="2500" dirty="0"/>
              <a:t>: </a:t>
            </a:r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test database for a campus controlled food delivery service similar to craveoncampus.com</a:t>
            </a:r>
          </a:p>
          <a:p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Tasks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Fully normalize database and create updated EERD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 database with a rating system for restaurants and delivery drivers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Create views, indexes, and stored procedures</a:t>
            </a:r>
          </a:p>
          <a:p>
            <a:pPr lvl="1"/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F4D7A3-B54E-46BF-95E2-47A905941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7912" y="6180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13"/>
    </mc:Choice>
    <mc:Fallback xmlns="">
      <p:transition spd="slow" advTm="34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D67A-F1F4-4C97-9FB1-BD934DFE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7D75F-81F8-4688-BA02-41F16394F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Met with group members</a:t>
            </a:r>
          </a:p>
          <a:p>
            <a:r>
              <a:rPr lang="en-US" sz="2500" dirty="0"/>
              <a:t>Created group contract</a:t>
            </a:r>
          </a:p>
          <a:p>
            <a:r>
              <a:rPr lang="en-US" sz="2500" dirty="0"/>
              <a:t>Created project repository 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F4BF76-8B55-461C-913F-488E2FB09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7328" y="6180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2"/>
    </mc:Choice>
    <mc:Fallback xmlns="">
      <p:transition spd="slow" advTm="15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0E2A-2E99-484D-86CF-70CE324C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10B97-2D15-44AA-9855-F0651920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692639" cy="4663440"/>
          </a:xfrm>
        </p:spPr>
        <p:txBody>
          <a:bodyPr>
            <a:normAutofit/>
          </a:bodyPr>
          <a:lstStyle/>
          <a:p>
            <a:r>
              <a:rPr lang="en-US" sz="2500" dirty="0"/>
              <a:t>Reverse engineered the current database to it’s EERD</a:t>
            </a:r>
          </a:p>
          <a:p>
            <a:r>
              <a:rPr lang="en-US" sz="2500" dirty="0"/>
              <a:t>Added new tables to enable a more extensive ordering system</a:t>
            </a:r>
          </a:p>
          <a:p>
            <a:pPr lvl="1"/>
            <a:r>
              <a:rPr lang="en-US" sz="2200" dirty="0"/>
              <a:t>order_status</a:t>
            </a:r>
          </a:p>
          <a:p>
            <a:pPr lvl="1"/>
            <a:r>
              <a:rPr lang="en-US" sz="2200" dirty="0"/>
              <a:t>payment</a:t>
            </a:r>
          </a:p>
          <a:p>
            <a:pPr lvl="1"/>
            <a:r>
              <a:rPr lang="en-US" sz="2200" dirty="0"/>
              <a:t>order_rating</a:t>
            </a:r>
          </a:p>
          <a:p>
            <a:pPr lvl="1"/>
            <a:r>
              <a:rPr lang="en-US" sz="2200" dirty="0" err="1"/>
              <a:t>order_items</a:t>
            </a:r>
            <a:endParaRPr lang="en-US" sz="2200" dirty="0"/>
          </a:p>
          <a:p>
            <a:pPr lvl="1"/>
            <a:r>
              <a:rPr lang="en-US" sz="2200" dirty="0"/>
              <a:t>menu</a:t>
            </a:r>
            <a:endParaRPr lang="en-US" sz="2300" dirty="0"/>
          </a:p>
          <a:p>
            <a:r>
              <a:rPr lang="en-US" sz="2500" dirty="0"/>
              <a:t>Fully normalized the database following the given restraints</a:t>
            </a:r>
          </a:p>
          <a:p>
            <a:r>
              <a:rPr lang="en-US" sz="2500" dirty="0"/>
              <a:t>Reverse engineered the database again to include the new tables</a:t>
            </a:r>
          </a:p>
          <a:p>
            <a:endParaRPr lang="en-US" sz="25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F3399C-9D2F-4CFF-A8DC-1F8CB989A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76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8"/>
    </mc:Choice>
    <mc:Fallback xmlns="">
      <p:transition spd="slow" advTm="34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B993-5946-45F7-8C75-F22D95FA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B9AA-8167-4941-AEF6-DE3D7133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Created various stored procedures, indexes, and views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A0F9AA-6346-41CA-822A-501726264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3904" y="6114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10"/>
    </mc:Choice>
    <mc:Fallback xmlns="">
      <p:transition spd="slow" advTm="15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53440"/>
          </a:xfrm>
        </p:spPr>
        <p:txBody>
          <a:bodyPr/>
          <a:lstStyle/>
          <a:p>
            <a:r>
              <a:rPr lang="en-US" dirty="0"/>
              <a:t>Stored Procedure 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646" y="1382243"/>
            <a:ext cx="8595360" cy="853441"/>
          </a:xfrm>
        </p:spPr>
        <p:txBody>
          <a:bodyPr>
            <a:normAutofit/>
          </a:bodyPr>
          <a:lstStyle/>
          <a:p>
            <a:r>
              <a:rPr lang="en-US" sz="2500" dirty="0"/>
              <a:t>Shows the Max, Min, and Average for Food and Delivery rating when given a specific restaurant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008FC-9830-4D05-819B-CDC1A16CB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018777"/>
            <a:ext cx="11277600" cy="503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3EDFA-C8B5-4E22-8F98-21C3C38F6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65380"/>
            <a:ext cx="10432652" cy="69243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60420" y="2592056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60420" y="3879063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742652-772C-4E01-9062-0439D6C3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0480" y="60868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5"/>
    </mc:Choice>
    <mc:Fallback xmlns="">
      <p:transition spd="slow" advTm="36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53440"/>
          </a:xfrm>
        </p:spPr>
        <p:txBody>
          <a:bodyPr/>
          <a:lstStyle/>
          <a:p>
            <a:r>
              <a:rPr lang="en-US" dirty="0"/>
              <a:t>Stored Procedure B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646" y="1382243"/>
            <a:ext cx="8595360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a count of the orders made by a customer for a specified date range when given a customer id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60420" y="3498612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60420" y="5071554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DB9C0-9ADD-436C-8A12-73881B6D5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0" y="4086776"/>
            <a:ext cx="9407340" cy="661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C1172-E271-4C9A-B0B3-AE645DFB6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20" y="5545096"/>
            <a:ext cx="2119620" cy="780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82C92D-1D58-4A3F-926A-2FF6F7EC3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20" y="2499415"/>
            <a:ext cx="7662528" cy="63582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7B4CE5-791E-4786-8219-7C43F710A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7220" y="60203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68"/>
    </mc:Choice>
    <mc:Fallback xmlns="">
      <p:transition spd="slow" advTm="35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28593"/>
            <a:ext cx="9692640" cy="853440"/>
          </a:xfrm>
        </p:spPr>
        <p:txBody>
          <a:bodyPr/>
          <a:lstStyle/>
          <a:p>
            <a:r>
              <a:rPr lang="en-US" dirty="0"/>
              <a:t>Stored Procedure 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5" y="1203976"/>
            <a:ext cx="10807567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total price of the orders by each customer (distinct) for a specified date range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46945" y="2186010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46945" y="3244449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3FC41-8509-4D4E-97BF-24832D24C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45" y="2689135"/>
            <a:ext cx="9315024" cy="410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FABC7-1CC3-4BD7-93A7-72A69A656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872" y="3255476"/>
            <a:ext cx="2394402" cy="337393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01C3E3-F0A9-4561-B481-4E30B454B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9624" y="6019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53"/>
    </mc:Choice>
    <mc:Fallback xmlns="">
      <p:transition spd="slow" advTm="3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713F-496F-4388-95DA-D4522CE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28593"/>
            <a:ext cx="9692640" cy="853440"/>
          </a:xfrm>
        </p:spPr>
        <p:txBody>
          <a:bodyPr/>
          <a:lstStyle/>
          <a:p>
            <a:r>
              <a:rPr lang="en-US" dirty="0"/>
              <a:t>Stored Procedure 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12D94-F97E-433A-9B71-E377E7AA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5" y="1203976"/>
            <a:ext cx="10807567" cy="853441"/>
          </a:xfrm>
        </p:spPr>
        <p:txBody>
          <a:bodyPr>
            <a:normAutofit/>
          </a:bodyPr>
          <a:lstStyle/>
          <a:p>
            <a:r>
              <a:rPr lang="en-US" sz="2500" dirty="0"/>
              <a:t>Displays a particular customer’s rating for a restaurant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696CF-FE77-4AA6-8B1E-405B53A970FA}"/>
              </a:ext>
            </a:extLst>
          </p:cNvPr>
          <p:cNvSpPr txBox="1">
            <a:spLocks/>
          </p:cNvSpPr>
          <p:nvPr/>
        </p:nvSpPr>
        <p:spPr>
          <a:xfrm>
            <a:off x="146945" y="2186010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1F1134-40F6-4A79-9112-48B24123345A}"/>
              </a:ext>
            </a:extLst>
          </p:cNvPr>
          <p:cNvSpPr txBox="1">
            <a:spLocks/>
          </p:cNvSpPr>
          <p:nvPr/>
        </p:nvSpPr>
        <p:spPr>
          <a:xfrm>
            <a:off x="146945" y="3528785"/>
            <a:ext cx="2229854" cy="426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E901B-DA4C-4191-A5C7-EFA188C8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45" y="2689135"/>
            <a:ext cx="6151878" cy="426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6A96D-4C52-479B-9268-56DAF56EF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45" y="3969911"/>
            <a:ext cx="8237563" cy="85344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75507E-E287-4FC5-AF7E-CE6F8BFC0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9624" y="60868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3"/>
    </mc:Choice>
    <mc:Fallback xmlns="">
      <p:transition spd="slow" advTm="3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171</TotalTime>
  <Words>311</Words>
  <Application>Microsoft Office PowerPoint</Application>
  <PresentationFormat>Widescreen</PresentationFormat>
  <Paragraphs>60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Schoolbook</vt:lpstr>
      <vt:lpstr>Times New Roman</vt:lpstr>
      <vt:lpstr>Wingdings 2</vt:lpstr>
      <vt:lpstr>View</vt:lpstr>
      <vt:lpstr>ITCS 6160/8160: Term Project</vt:lpstr>
      <vt:lpstr>Project Overview</vt:lpstr>
      <vt:lpstr>Deliverable 1</vt:lpstr>
      <vt:lpstr>Deliverable 2</vt:lpstr>
      <vt:lpstr>Deliverable 3</vt:lpstr>
      <vt:lpstr>Stored Procedure A</vt:lpstr>
      <vt:lpstr>Stored Procedure B</vt:lpstr>
      <vt:lpstr>Stored Procedure C</vt:lpstr>
      <vt:lpstr>Stored Procedure D</vt:lpstr>
      <vt:lpstr>View #1</vt:lpstr>
      <vt:lpstr>View #2</vt:lpstr>
      <vt:lpstr>Indexes</vt:lpstr>
      <vt:lpstr>Function #1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ITCS 6160/8160: Final Project</dc:title>
  <dc:creator>Melton, Madison Bliss</dc:creator>
  <cp:lastModifiedBy>Melton, Madison Bliss</cp:lastModifiedBy>
  <cp:revision>29</cp:revision>
  <dcterms:created xsi:type="dcterms:W3CDTF">2021-12-08T05:57:32Z</dcterms:created>
  <dcterms:modified xsi:type="dcterms:W3CDTF">2021-12-08T22:44:46Z</dcterms:modified>
</cp:coreProperties>
</file>